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Poppins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0ggmE/OKzfNF3CtNIyeH/R59v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-1343965" y="-109255"/>
            <a:ext cx="20975930" cy="10505509"/>
            <a:chOff x="0" y="0"/>
            <a:chExt cx="27967906" cy="14007346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86" name="Google Shape;86;p1"/>
            <p:cNvSpPr/>
            <p:nvPr/>
          </p:nvSpPr>
          <p:spPr>
            <a:xfrm>
              <a:off x="1396056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87" name="Google Shape;87;p1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5561327" cy="1086183"/>
            </a:xfrm>
            <a:custGeom>
              <a:avLst/>
              <a:gdLst/>
              <a:ahLst/>
              <a:cxnLst/>
              <a:rect l="l" t="t" r="r" b="b"/>
              <a:pathLst>
                <a:path w="5561327" h="1086183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1"/>
          <p:cNvGrpSpPr/>
          <p:nvPr/>
        </p:nvGrpSpPr>
        <p:grpSpPr>
          <a:xfrm rot="-180954">
            <a:off x="12656588" y="1429367"/>
            <a:ext cx="1198518" cy="1198518"/>
            <a:chOff x="0" y="0"/>
            <a:chExt cx="812800" cy="812800"/>
          </a:xfrm>
        </p:grpSpPr>
        <p:sp>
          <p:nvSpPr>
            <p:cNvPr id="91" name="Google Shape;91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92" name="Google Shape;92;p1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1"/>
          <p:cNvGrpSpPr/>
          <p:nvPr/>
        </p:nvGrpSpPr>
        <p:grpSpPr>
          <a:xfrm rot="223017">
            <a:off x="13526341" y="429441"/>
            <a:ext cx="1198518" cy="1198518"/>
            <a:chOff x="0" y="0"/>
            <a:chExt cx="812800" cy="812800"/>
          </a:xfrm>
        </p:grpSpPr>
        <p:sp>
          <p:nvSpPr>
            <p:cNvPr id="94" name="Google Shape;94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95" name="Google Shape;95;p1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"/>
          <p:cNvSpPr/>
          <p:nvPr/>
        </p:nvSpPr>
        <p:spPr>
          <a:xfrm>
            <a:off x="4187905" y="5677984"/>
            <a:ext cx="2544837" cy="4031425"/>
          </a:xfrm>
          <a:custGeom>
            <a:avLst/>
            <a:gdLst/>
            <a:ahLst/>
            <a:cxnLst/>
            <a:rect l="l" t="t" r="r" b="b"/>
            <a:pathLst>
              <a:path w="2544837" h="4031425" extrusionOk="0">
                <a:moveTo>
                  <a:pt x="0" y="0"/>
                </a:moveTo>
                <a:lnTo>
                  <a:pt x="2544837" y="0"/>
                </a:lnTo>
                <a:lnTo>
                  <a:pt x="2544837" y="4031425"/>
                </a:lnTo>
                <a:lnTo>
                  <a:pt x="0" y="4031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1"/>
          <p:cNvSpPr/>
          <p:nvPr/>
        </p:nvSpPr>
        <p:spPr>
          <a:xfrm>
            <a:off x="15781842" y="7818578"/>
            <a:ext cx="1756709" cy="1670470"/>
          </a:xfrm>
          <a:custGeom>
            <a:avLst/>
            <a:gdLst/>
            <a:ahLst/>
            <a:cxnLst/>
            <a:rect l="l" t="t" r="r" b="b"/>
            <a:pathLst>
              <a:path w="1756709" h="1670470" extrusionOk="0">
                <a:moveTo>
                  <a:pt x="0" y="0"/>
                </a:moveTo>
                <a:lnTo>
                  <a:pt x="1756709" y="0"/>
                </a:lnTo>
                <a:lnTo>
                  <a:pt x="1756709" y="1670470"/>
                </a:lnTo>
                <a:lnTo>
                  <a:pt x="0" y="1670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8" name="Google Shape;98;p1"/>
          <p:cNvSpPr/>
          <p:nvPr/>
        </p:nvSpPr>
        <p:spPr>
          <a:xfrm>
            <a:off x="8359946" y="6172200"/>
            <a:ext cx="3942727" cy="4114800"/>
          </a:xfrm>
          <a:custGeom>
            <a:avLst/>
            <a:gdLst/>
            <a:ahLst/>
            <a:cxnLst/>
            <a:rect l="l" t="t" r="r" b="b"/>
            <a:pathLst>
              <a:path w="3942727" h="4114800" extrusionOk="0">
                <a:moveTo>
                  <a:pt x="0" y="0"/>
                </a:moveTo>
                <a:lnTo>
                  <a:pt x="3942727" y="0"/>
                </a:lnTo>
                <a:lnTo>
                  <a:pt x="39427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9" name="Google Shape;99;p1"/>
          <p:cNvSpPr/>
          <p:nvPr/>
        </p:nvSpPr>
        <p:spPr>
          <a:xfrm>
            <a:off x="12120813" y="5834085"/>
            <a:ext cx="4009573" cy="4349636"/>
          </a:xfrm>
          <a:custGeom>
            <a:avLst/>
            <a:gdLst/>
            <a:ahLst/>
            <a:cxnLst/>
            <a:rect l="l" t="t" r="r" b="b"/>
            <a:pathLst>
              <a:path w="4009573" h="4349636" extrusionOk="0">
                <a:moveTo>
                  <a:pt x="0" y="0"/>
                </a:moveTo>
                <a:lnTo>
                  <a:pt x="4009573" y="0"/>
                </a:lnTo>
                <a:lnTo>
                  <a:pt x="4009573" y="4349636"/>
                </a:lnTo>
                <a:lnTo>
                  <a:pt x="0" y="43496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0" name="Google Shape;100;p1"/>
          <p:cNvSpPr txBox="1"/>
          <p:nvPr/>
        </p:nvSpPr>
        <p:spPr>
          <a:xfrm>
            <a:off x="820679" y="1331878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21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GymGPT</a:t>
            </a:r>
            <a:endParaRPr/>
          </a:p>
        </p:txBody>
      </p:sp>
      <p:sp>
        <p:nvSpPr>
          <p:cNvPr id="101" name="Google Shape;101;p1"/>
          <p:cNvSpPr txBox="1"/>
          <p:nvPr/>
        </p:nvSpPr>
        <p:spPr>
          <a:xfrm>
            <a:off x="929950" y="3500319"/>
            <a:ext cx="7149801" cy="1056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33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Angelo Gonzalez</a:t>
            </a:r>
            <a:endParaRPr/>
          </a:p>
          <a:p>
            <a:pPr marL="0" marR="0" lvl="0" indent="0" algn="l" rtl="0">
              <a:lnSpc>
                <a:spcPct val="115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33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Fabian Palma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11"/>
          <p:cNvGrpSpPr/>
          <p:nvPr/>
        </p:nvGrpSpPr>
        <p:grpSpPr>
          <a:xfrm>
            <a:off x="-1471019" y="-203108"/>
            <a:ext cx="20945178" cy="10490108"/>
            <a:chOff x="0" y="0"/>
            <a:chExt cx="27926905" cy="13986811"/>
          </a:xfrm>
        </p:grpSpPr>
        <p:sp>
          <p:nvSpPr>
            <p:cNvPr id="286" name="Google Shape;286;p11"/>
            <p:cNvSpPr/>
            <p:nvPr/>
          </p:nvSpPr>
          <p:spPr>
            <a:xfrm>
              <a:off x="0" y="0"/>
              <a:ext cx="13986811" cy="13986811"/>
            </a:xfrm>
            <a:custGeom>
              <a:avLst/>
              <a:gdLst/>
              <a:ahLst/>
              <a:cxnLst/>
              <a:rect l="l" t="t" r="r" b="b"/>
              <a:pathLst>
                <a:path w="13986811" h="13986811" extrusionOk="0">
                  <a:moveTo>
                    <a:pt x="0" y="0"/>
                  </a:moveTo>
                  <a:lnTo>
                    <a:pt x="13986811" y="0"/>
                  </a:lnTo>
                  <a:lnTo>
                    <a:pt x="13986811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87" name="Google Shape;287;p11"/>
            <p:cNvSpPr/>
            <p:nvPr/>
          </p:nvSpPr>
          <p:spPr>
            <a:xfrm>
              <a:off x="13940094" y="0"/>
              <a:ext cx="13986811" cy="13986811"/>
            </a:xfrm>
            <a:custGeom>
              <a:avLst/>
              <a:gdLst/>
              <a:ahLst/>
              <a:cxnLst/>
              <a:rect l="l" t="t" r="r" b="b"/>
              <a:pathLst>
                <a:path w="13986811" h="13986811" extrusionOk="0">
                  <a:moveTo>
                    <a:pt x="0" y="0"/>
                  </a:moveTo>
                  <a:lnTo>
                    <a:pt x="13986812" y="0"/>
                  </a:lnTo>
                  <a:lnTo>
                    <a:pt x="13986812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288" name="Google Shape;288;p11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289" name="Google Shape;289;p11"/>
            <p:cNvSpPr/>
            <p:nvPr/>
          </p:nvSpPr>
          <p:spPr>
            <a:xfrm>
              <a:off x="0" y="0"/>
              <a:ext cx="5561327" cy="1086183"/>
            </a:xfrm>
            <a:custGeom>
              <a:avLst/>
              <a:gdLst/>
              <a:ahLst/>
              <a:cxnLst/>
              <a:rect l="l" t="t" r="r" b="b"/>
              <a:pathLst>
                <a:path w="5561327" h="1086183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11"/>
          <p:cNvSpPr/>
          <p:nvPr/>
        </p:nvSpPr>
        <p:spPr>
          <a:xfrm>
            <a:off x="10934889" y="3215687"/>
            <a:ext cx="4629150" cy="4114800"/>
          </a:xfrm>
          <a:custGeom>
            <a:avLst/>
            <a:gdLst/>
            <a:ahLst/>
            <a:cxnLst/>
            <a:rect l="l" t="t" r="r" b="b"/>
            <a:pathLst>
              <a:path w="4629150" h="4114800" extrusionOk="0">
                <a:moveTo>
                  <a:pt x="0" y="0"/>
                </a:moveTo>
                <a:lnTo>
                  <a:pt x="4629150" y="0"/>
                </a:lnTo>
                <a:lnTo>
                  <a:pt x="46291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2" name="Google Shape;292;p11"/>
          <p:cNvSpPr/>
          <p:nvPr/>
        </p:nvSpPr>
        <p:spPr>
          <a:xfrm>
            <a:off x="2575672" y="3512279"/>
            <a:ext cx="4952166" cy="4114800"/>
          </a:xfrm>
          <a:custGeom>
            <a:avLst/>
            <a:gdLst/>
            <a:ahLst/>
            <a:cxnLst/>
            <a:rect l="l" t="t" r="r" b="b"/>
            <a:pathLst>
              <a:path w="4952166" h="4114800" extrusionOk="0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3" name="Google Shape;293;p11"/>
          <p:cNvSpPr txBox="1"/>
          <p:nvPr/>
        </p:nvSpPr>
        <p:spPr>
          <a:xfrm>
            <a:off x="5383290" y="710118"/>
            <a:ext cx="9218525" cy="12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6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22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"/>
          <p:cNvGrpSpPr/>
          <p:nvPr/>
        </p:nvGrpSpPr>
        <p:grpSpPr>
          <a:xfrm>
            <a:off x="-879241" y="-109255"/>
            <a:ext cx="20975930" cy="10505509"/>
            <a:chOff x="0" y="0"/>
            <a:chExt cx="27967906" cy="14007346"/>
          </a:xfrm>
        </p:grpSpPr>
        <p:sp>
          <p:nvSpPr>
            <p:cNvPr id="107" name="Google Shape;107;p2"/>
            <p:cNvSpPr/>
            <p:nvPr/>
          </p:nvSpPr>
          <p:spPr>
            <a:xfrm>
              <a:off x="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1396056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109" name="Google Shape;109;p2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110" name="Google Shape;110;p2"/>
            <p:cNvSpPr/>
            <p:nvPr/>
          </p:nvSpPr>
          <p:spPr>
            <a:xfrm>
              <a:off x="0" y="0"/>
              <a:ext cx="5561327" cy="1086183"/>
            </a:xfrm>
            <a:custGeom>
              <a:avLst/>
              <a:gdLst/>
              <a:ahLst/>
              <a:cxnLst/>
              <a:rect l="l" t="t" r="r" b="b"/>
              <a:pathLst>
                <a:path w="5561327" h="1086183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 rot="-180954">
            <a:off x="3524063" y="436330"/>
            <a:ext cx="1198518" cy="1198518"/>
            <a:chOff x="0" y="0"/>
            <a:chExt cx="812800" cy="812800"/>
          </a:xfrm>
        </p:grpSpPr>
        <p:sp>
          <p:nvSpPr>
            <p:cNvPr id="113" name="Google Shape;113;p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14" name="Google Shape;114;p2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2"/>
          <p:cNvGrpSpPr/>
          <p:nvPr/>
        </p:nvGrpSpPr>
        <p:grpSpPr>
          <a:xfrm rot="223017">
            <a:off x="13572309" y="429441"/>
            <a:ext cx="1198518" cy="1198518"/>
            <a:chOff x="0" y="0"/>
            <a:chExt cx="812800" cy="812800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2"/>
          <p:cNvSpPr/>
          <p:nvPr/>
        </p:nvSpPr>
        <p:spPr>
          <a:xfrm>
            <a:off x="254152" y="2154198"/>
            <a:ext cx="4010060" cy="4114800"/>
          </a:xfrm>
          <a:custGeom>
            <a:avLst/>
            <a:gdLst/>
            <a:ahLst/>
            <a:cxnLst/>
            <a:rect l="l" t="t" r="r" b="b"/>
            <a:pathLst>
              <a:path w="4010060" h="4114800" extrusionOk="0">
                <a:moveTo>
                  <a:pt x="0" y="0"/>
                </a:moveTo>
                <a:lnTo>
                  <a:pt x="4010060" y="0"/>
                </a:lnTo>
                <a:lnTo>
                  <a:pt x="40100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9" name="Google Shape;119;p2"/>
          <p:cNvSpPr/>
          <p:nvPr/>
        </p:nvSpPr>
        <p:spPr>
          <a:xfrm>
            <a:off x="6528768" y="3024639"/>
            <a:ext cx="4010060" cy="4114800"/>
          </a:xfrm>
          <a:custGeom>
            <a:avLst/>
            <a:gdLst/>
            <a:ahLst/>
            <a:cxnLst/>
            <a:rect l="l" t="t" r="r" b="b"/>
            <a:pathLst>
              <a:path w="4010060" h="4114800" extrusionOk="0">
                <a:moveTo>
                  <a:pt x="0" y="0"/>
                </a:moveTo>
                <a:lnTo>
                  <a:pt x="4010060" y="0"/>
                </a:lnTo>
                <a:lnTo>
                  <a:pt x="40100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0" name="Google Shape;120;p2"/>
          <p:cNvSpPr/>
          <p:nvPr/>
        </p:nvSpPr>
        <p:spPr>
          <a:xfrm>
            <a:off x="12803385" y="2154198"/>
            <a:ext cx="4010060" cy="4114800"/>
          </a:xfrm>
          <a:custGeom>
            <a:avLst/>
            <a:gdLst/>
            <a:ahLst/>
            <a:cxnLst/>
            <a:rect l="l" t="t" r="r" b="b"/>
            <a:pathLst>
              <a:path w="4010060" h="4114800" extrusionOk="0">
                <a:moveTo>
                  <a:pt x="0" y="0"/>
                </a:moveTo>
                <a:lnTo>
                  <a:pt x="4010059" y="0"/>
                </a:lnTo>
                <a:lnTo>
                  <a:pt x="401005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1" name="Google Shape;121;p2"/>
          <p:cNvSpPr txBox="1"/>
          <p:nvPr/>
        </p:nvSpPr>
        <p:spPr>
          <a:xfrm>
            <a:off x="4753279" y="322271"/>
            <a:ext cx="8781441" cy="1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21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Proyecto APT</a:t>
            </a:r>
            <a:endParaRPr/>
          </a:p>
        </p:txBody>
      </p:sp>
      <p:sp>
        <p:nvSpPr>
          <p:cNvPr id="122" name="Google Shape;122;p2"/>
          <p:cNvSpPr txBox="1"/>
          <p:nvPr/>
        </p:nvSpPr>
        <p:spPr>
          <a:xfrm>
            <a:off x="919436" y="4163973"/>
            <a:ext cx="3203885" cy="1795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48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¿Qué es el Proyecto APT?</a:t>
            </a:r>
            <a:endParaRPr/>
          </a:p>
        </p:txBody>
      </p:sp>
      <p:sp>
        <p:nvSpPr>
          <p:cNvPr id="123" name="Google Shape;123;p2"/>
          <p:cNvSpPr txBox="1"/>
          <p:nvPr/>
        </p:nvSpPr>
        <p:spPr>
          <a:xfrm>
            <a:off x="6846000" y="4945062"/>
            <a:ext cx="3375597" cy="1795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48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¿Nuestro Aporte en el Proyecto APT?</a:t>
            </a:r>
            <a:endParaRPr/>
          </a:p>
        </p:txBody>
      </p:sp>
      <p:sp>
        <p:nvSpPr>
          <p:cNvPr id="124" name="Google Shape;124;p2"/>
          <p:cNvSpPr txBox="1"/>
          <p:nvPr/>
        </p:nvSpPr>
        <p:spPr>
          <a:xfrm>
            <a:off x="12909879" y="3936200"/>
            <a:ext cx="3781460" cy="2074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48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¿Cuál será nuestra metodología a desarrollar?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3"/>
          <p:cNvGrpSpPr/>
          <p:nvPr/>
        </p:nvGrpSpPr>
        <p:grpSpPr>
          <a:xfrm>
            <a:off x="-95154" y="-499508"/>
            <a:ext cx="20975930" cy="10505509"/>
            <a:chOff x="0" y="0"/>
            <a:chExt cx="27967906" cy="14007346"/>
          </a:xfrm>
        </p:grpSpPr>
        <p:sp>
          <p:nvSpPr>
            <p:cNvPr id="130" name="Google Shape;130;p3"/>
            <p:cNvSpPr/>
            <p:nvPr/>
          </p:nvSpPr>
          <p:spPr>
            <a:xfrm>
              <a:off x="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31" name="Google Shape;131;p3"/>
            <p:cNvSpPr/>
            <p:nvPr/>
          </p:nvSpPr>
          <p:spPr>
            <a:xfrm>
              <a:off x="1396056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132" name="Google Shape;132;p3"/>
          <p:cNvGrpSpPr/>
          <p:nvPr/>
        </p:nvGrpSpPr>
        <p:grpSpPr>
          <a:xfrm>
            <a:off x="-879241" y="8014633"/>
            <a:ext cx="21115665" cy="5049746"/>
            <a:chOff x="0" y="-38100"/>
            <a:chExt cx="5561327" cy="1329974"/>
          </a:xfrm>
        </p:grpSpPr>
        <p:sp>
          <p:nvSpPr>
            <p:cNvPr id="133" name="Google Shape;133;p3"/>
            <p:cNvSpPr/>
            <p:nvPr/>
          </p:nvSpPr>
          <p:spPr>
            <a:xfrm>
              <a:off x="0" y="0"/>
              <a:ext cx="5561327" cy="1291874"/>
            </a:xfrm>
            <a:custGeom>
              <a:avLst/>
              <a:gdLst/>
              <a:ahLst/>
              <a:cxnLst/>
              <a:rect l="l" t="t" r="r" b="b"/>
              <a:pathLst>
                <a:path w="5561327" h="1291874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283075"/>
                  </a:lnTo>
                  <a:cubicBezTo>
                    <a:pt x="5561327" y="1285408"/>
                    <a:pt x="5560400" y="1287647"/>
                    <a:pt x="5558750" y="1289297"/>
                  </a:cubicBezTo>
                  <a:cubicBezTo>
                    <a:pt x="5557100" y="1290947"/>
                    <a:pt x="5554862" y="1291874"/>
                    <a:pt x="5552528" y="1291874"/>
                  </a:cubicBezTo>
                  <a:lnTo>
                    <a:pt x="8799" y="1291874"/>
                  </a:lnTo>
                  <a:cubicBezTo>
                    <a:pt x="6466" y="1291874"/>
                    <a:pt x="4228" y="1290947"/>
                    <a:pt x="2577" y="1289297"/>
                  </a:cubicBezTo>
                  <a:cubicBezTo>
                    <a:pt x="927" y="1287647"/>
                    <a:pt x="0" y="1285408"/>
                    <a:pt x="0" y="1283075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0" y="-38100"/>
              <a:ext cx="5561327" cy="1329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3"/>
          <p:cNvSpPr/>
          <p:nvPr/>
        </p:nvSpPr>
        <p:spPr>
          <a:xfrm>
            <a:off x="1935656" y="5842699"/>
            <a:ext cx="3425735" cy="3915126"/>
          </a:xfrm>
          <a:custGeom>
            <a:avLst/>
            <a:gdLst/>
            <a:ahLst/>
            <a:cxnLst/>
            <a:rect l="l" t="t" r="r" b="b"/>
            <a:pathLst>
              <a:path w="3425735" h="3915126" extrusionOk="0">
                <a:moveTo>
                  <a:pt x="0" y="0"/>
                </a:moveTo>
                <a:lnTo>
                  <a:pt x="3425735" y="0"/>
                </a:lnTo>
                <a:lnTo>
                  <a:pt x="3425735" y="3915125"/>
                </a:lnTo>
                <a:lnTo>
                  <a:pt x="0" y="3915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6" name="Google Shape;136;p3"/>
          <p:cNvSpPr/>
          <p:nvPr/>
        </p:nvSpPr>
        <p:spPr>
          <a:xfrm>
            <a:off x="4558630" y="3084453"/>
            <a:ext cx="1884989" cy="3587350"/>
          </a:xfrm>
          <a:custGeom>
            <a:avLst/>
            <a:gdLst/>
            <a:ahLst/>
            <a:cxnLst/>
            <a:rect l="l" t="t" r="r" b="b"/>
            <a:pathLst>
              <a:path w="1884989" h="3587350" extrusionOk="0">
                <a:moveTo>
                  <a:pt x="0" y="0"/>
                </a:moveTo>
                <a:lnTo>
                  <a:pt x="1884989" y="0"/>
                </a:lnTo>
                <a:lnTo>
                  <a:pt x="1884989" y="3587350"/>
                </a:lnTo>
                <a:lnTo>
                  <a:pt x="0" y="35873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7" name="Google Shape;137;p3"/>
          <p:cNvSpPr/>
          <p:nvPr/>
        </p:nvSpPr>
        <p:spPr>
          <a:xfrm rot="-1374890">
            <a:off x="4246623" y="5096670"/>
            <a:ext cx="942495" cy="1793675"/>
          </a:xfrm>
          <a:custGeom>
            <a:avLst/>
            <a:gdLst/>
            <a:ahLst/>
            <a:cxnLst/>
            <a:rect l="l" t="t" r="r" b="b"/>
            <a:pathLst>
              <a:path w="942495" h="1793675" extrusionOk="0">
                <a:moveTo>
                  <a:pt x="0" y="0"/>
                </a:moveTo>
                <a:lnTo>
                  <a:pt x="942495" y="0"/>
                </a:lnTo>
                <a:lnTo>
                  <a:pt x="942495" y="1793675"/>
                </a:lnTo>
                <a:lnTo>
                  <a:pt x="0" y="1793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8" name="Google Shape;138;p3"/>
          <p:cNvSpPr/>
          <p:nvPr/>
        </p:nvSpPr>
        <p:spPr>
          <a:xfrm>
            <a:off x="7411898" y="3570986"/>
            <a:ext cx="5773157" cy="6201634"/>
          </a:xfrm>
          <a:custGeom>
            <a:avLst/>
            <a:gdLst/>
            <a:ahLst/>
            <a:cxnLst/>
            <a:rect l="l" t="t" r="r" b="b"/>
            <a:pathLst>
              <a:path w="5773157" h="6201634" extrusionOk="0">
                <a:moveTo>
                  <a:pt x="0" y="0"/>
                </a:moveTo>
                <a:lnTo>
                  <a:pt x="5773158" y="0"/>
                </a:lnTo>
                <a:lnTo>
                  <a:pt x="5773158" y="6201634"/>
                </a:lnTo>
                <a:lnTo>
                  <a:pt x="0" y="62016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9" name="Google Shape;139;p3"/>
          <p:cNvSpPr txBox="1"/>
          <p:nvPr/>
        </p:nvSpPr>
        <p:spPr>
          <a:xfrm>
            <a:off x="1028700" y="1066506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21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Problematica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4"/>
          <p:cNvGrpSpPr/>
          <p:nvPr/>
        </p:nvGrpSpPr>
        <p:grpSpPr>
          <a:xfrm>
            <a:off x="-95154" y="-499508"/>
            <a:ext cx="20975930" cy="10505509"/>
            <a:chOff x="0" y="0"/>
            <a:chExt cx="27967906" cy="14007346"/>
          </a:xfrm>
        </p:grpSpPr>
        <p:sp>
          <p:nvSpPr>
            <p:cNvPr id="145" name="Google Shape;145;p4"/>
            <p:cNvSpPr/>
            <p:nvPr/>
          </p:nvSpPr>
          <p:spPr>
            <a:xfrm>
              <a:off x="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46" name="Google Shape;146;p4"/>
            <p:cNvSpPr/>
            <p:nvPr/>
          </p:nvSpPr>
          <p:spPr>
            <a:xfrm>
              <a:off x="13960560" y="0"/>
              <a:ext cx="14007346" cy="14007346"/>
            </a:xfrm>
            <a:custGeom>
              <a:avLst/>
              <a:gdLst/>
              <a:ahLst/>
              <a:cxnLst/>
              <a:rect l="l" t="t" r="r" b="b"/>
              <a:pathLst>
                <a:path w="14007346" h="14007346" extrusionOk="0">
                  <a:moveTo>
                    <a:pt x="0" y="0"/>
                  </a:moveTo>
                  <a:lnTo>
                    <a:pt x="14007346" y="0"/>
                  </a:lnTo>
                  <a:lnTo>
                    <a:pt x="14007346" y="14007346"/>
                  </a:lnTo>
                  <a:lnTo>
                    <a:pt x="0" y="14007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147" name="Google Shape;147;p4"/>
          <p:cNvGrpSpPr/>
          <p:nvPr/>
        </p:nvGrpSpPr>
        <p:grpSpPr>
          <a:xfrm>
            <a:off x="-879241" y="8014633"/>
            <a:ext cx="21115665" cy="5049746"/>
            <a:chOff x="0" y="-38100"/>
            <a:chExt cx="5561327" cy="1329974"/>
          </a:xfrm>
        </p:grpSpPr>
        <p:sp>
          <p:nvSpPr>
            <p:cNvPr id="148" name="Google Shape;148;p4"/>
            <p:cNvSpPr/>
            <p:nvPr/>
          </p:nvSpPr>
          <p:spPr>
            <a:xfrm>
              <a:off x="0" y="0"/>
              <a:ext cx="5561327" cy="1291874"/>
            </a:xfrm>
            <a:custGeom>
              <a:avLst/>
              <a:gdLst/>
              <a:ahLst/>
              <a:cxnLst/>
              <a:rect l="l" t="t" r="r" b="b"/>
              <a:pathLst>
                <a:path w="5561327" h="1291874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283075"/>
                  </a:lnTo>
                  <a:cubicBezTo>
                    <a:pt x="5561327" y="1285408"/>
                    <a:pt x="5560400" y="1287647"/>
                    <a:pt x="5558750" y="1289297"/>
                  </a:cubicBezTo>
                  <a:cubicBezTo>
                    <a:pt x="5557100" y="1290947"/>
                    <a:pt x="5554862" y="1291874"/>
                    <a:pt x="5552528" y="1291874"/>
                  </a:cubicBezTo>
                  <a:lnTo>
                    <a:pt x="8799" y="1291874"/>
                  </a:lnTo>
                  <a:cubicBezTo>
                    <a:pt x="6466" y="1291874"/>
                    <a:pt x="4228" y="1290947"/>
                    <a:pt x="2577" y="1289297"/>
                  </a:cubicBezTo>
                  <a:cubicBezTo>
                    <a:pt x="927" y="1287647"/>
                    <a:pt x="0" y="1285408"/>
                    <a:pt x="0" y="1283075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 txBox="1"/>
            <p:nvPr/>
          </p:nvSpPr>
          <p:spPr>
            <a:xfrm>
              <a:off x="0" y="-38100"/>
              <a:ext cx="5561327" cy="1329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0" name="Google Shape;150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103093" y="-332502"/>
            <a:ext cx="15064370" cy="873233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4"/>
          <p:cNvSpPr/>
          <p:nvPr/>
        </p:nvSpPr>
        <p:spPr>
          <a:xfrm>
            <a:off x="10392810" y="4025464"/>
            <a:ext cx="4032109" cy="6776654"/>
          </a:xfrm>
          <a:custGeom>
            <a:avLst/>
            <a:gdLst/>
            <a:ahLst/>
            <a:cxnLst/>
            <a:rect l="l" t="t" r="r" b="b"/>
            <a:pathLst>
              <a:path w="4032109" h="6776654" extrusionOk="0">
                <a:moveTo>
                  <a:pt x="0" y="0"/>
                </a:moveTo>
                <a:lnTo>
                  <a:pt x="4032110" y="0"/>
                </a:lnTo>
                <a:lnTo>
                  <a:pt x="4032110" y="6776654"/>
                </a:lnTo>
                <a:lnTo>
                  <a:pt x="0" y="67766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2" name="Google Shape;152;p4"/>
          <p:cNvSpPr txBox="1"/>
          <p:nvPr/>
        </p:nvSpPr>
        <p:spPr>
          <a:xfrm>
            <a:off x="9407715" y="1001709"/>
            <a:ext cx="8724184" cy="3114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97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69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Panorama Tecnologico en Gimnasios</a:t>
            </a:r>
            <a:endParaRPr/>
          </a:p>
        </p:txBody>
      </p:sp>
      <p:grpSp>
        <p:nvGrpSpPr>
          <p:cNvPr id="153" name="Google Shape;153;p4"/>
          <p:cNvGrpSpPr/>
          <p:nvPr/>
        </p:nvGrpSpPr>
        <p:grpSpPr>
          <a:xfrm rot="10800000">
            <a:off x="12639601" y="5404183"/>
            <a:ext cx="386276" cy="386276"/>
            <a:chOff x="0" y="0"/>
            <a:chExt cx="812800" cy="812800"/>
          </a:xfrm>
        </p:grpSpPr>
        <p:sp>
          <p:nvSpPr>
            <p:cNvPr id="154" name="Google Shape;154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55" name="Google Shape;155;p4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" name="Google Shape;156;p4"/>
          <p:cNvGrpSpPr/>
          <p:nvPr/>
        </p:nvGrpSpPr>
        <p:grpSpPr>
          <a:xfrm rot="-4959714">
            <a:off x="12656518" y="4762070"/>
            <a:ext cx="963847" cy="963847"/>
            <a:chOff x="0" y="0"/>
            <a:chExt cx="812800" cy="812800"/>
          </a:xfrm>
        </p:grpSpPr>
        <p:sp>
          <p:nvSpPr>
            <p:cNvPr id="157" name="Google Shape;157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58" name="Google Shape;158;p4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C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5"/>
          <p:cNvGrpSpPr/>
          <p:nvPr/>
        </p:nvGrpSpPr>
        <p:grpSpPr>
          <a:xfrm>
            <a:off x="-1471019" y="-203108"/>
            <a:ext cx="20945178" cy="10490108"/>
            <a:chOff x="0" y="0"/>
            <a:chExt cx="27926905" cy="13986811"/>
          </a:xfrm>
        </p:grpSpPr>
        <p:sp>
          <p:nvSpPr>
            <p:cNvPr id="164" name="Google Shape;164;p5"/>
            <p:cNvSpPr/>
            <p:nvPr/>
          </p:nvSpPr>
          <p:spPr>
            <a:xfrm>
              <a:off x="0" y="0"/>
              <a:ext cx="13986811" cy="13986811"/>
            </a:xfrm>
            <a:custGeom>
              <a:avLst/>
              <a:gdLst/>
              <a:ahLst/>
              <a:cxnLst/>
              <a:rect l="l" t="t" r="r" b="b"/>
              <a:pathLst>
                <a:path w="13986811" h="13986811" extrusionOk="0">
                  <a:moveTo>
                    <a:pt x="0" y="0"/>
                  </a:moveTo>
                  <a:lnTo>
                    <a:pt x="13986811" y="0"/>
                  </a:lnTo>
                  <a:lnTo>
                    <a:pt x="13986811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65" name="Google Shape;165;p5"/>
            <p:cNvSpPr/>
            <p:nvPr/>
          </p:nvSpPr>
          <p:spPr>
            <a:xfrm>
              <a:off x="13940094" y="0"/>
              <a:ext cx="13986811" cy="13986811"/>
            </a:xfrm>
            <a:custGeom>
              <a:avLst/>
              <a:gdLst/>
              <a:ahLst/>
              <a:cxnLst/>
              <a:rect l="l" t="t" r="r" b="b"/>
              <a:pathLst>
                <a:path w="13986811" h="13986811" extrusionOk="0">
                  <a:moveTo>
                    <a:pt x="0" y="0"/>
                  </a:moveTo>
                  <a:lnTo>
                    <a:pt x="13986812" y="0"/>
                  </a:lnTo>
                  <a:lnTo>
                    <a:pt x="13986812" y="13986811"/>
                  </a:lnTo>
                  <a:lnTo>
                    <a:pt x="0" y="1398681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6999"/>
              </a:blip>
              <a:stretch>
                <a:fillRect/>
              </a:stretch>
            </a:blipFill>
            <a:ln>
              <a:noFill/>
            </a:ln>
          </p:spPr>
        </p:sp>
      </p:grpSp>
      <p:grpSp>
        <p:nvGrpSpPr>
          <p:cNvPr id="166" name="Google Shape;166;p5"/>
          <p:cNvGrpSpPr/>
          <p:nvPr/>
        </p:nvGrpSpPr>
        <p:grpSpPr>
          <a:xfrm>
            <a:off x="9144000" y="434723"/>
            <a:ext cx="8497863" cy="3699223"/>
            <a:chOff x="0" y="-57150"/>
            <a:chExt cx="2238120" cy="974281"/>
          </a:xfrm>
        </p:grpSpPr>
        <p:sp>
          <p:nvSpPr>
            <p:cNvPr id="167" name="Google Shape;167;p5"/>
            <p:cNvSpPr/>
            <p:nvPr/>
          </p:nvSpPr>
          <p:spPr>
            <a:xfrm>
              <a:off x="0" y="0"/>
              <a:ext cx="2238120" cy="917131"/>
            </a:xfrm>
            <a:custGeom>
              <a:avLst/>
              <a:gdLst/>
              <a:ahLst/>
              <a:cxnLst/>
              <a:rect l="l" t="t" r="r" b="b"/>
              <a:pathLst>
                <a:path w="2238120" h="917131" extrusionOk="0">
                  <a:moveTo>
                    <a:pt x="46463" y="0"/>
                  </a:moveTo>
                  <a:lnTo>
                    <a:pt x="2191657" y="0"/>
                  </a:lnTo>
                  <a:cubicBezTo>
                    <a:pt x="2203980" y="0"/>
                    <a:pt x="2215798" y="4895"/>
                    <a:pt x="2224512" y="13609"/>
                  </a:cubicBezTo>
                  <a:cubicBezTo>
                    <a:pt x="2233225" y="22322"/>
                    <a:pt x="2238120" y="34140"/>
                    <a:pt x="2238120" y="46463"/>
                  </a:cubicBezTo>
                  <a:lnTo>
                    <a:pt x="2238120" y="870668"/>
                  </a:lnTo>
                  <a:cubicBezTo>
                    <a:pt x="2238120" y="882991"/>
                    <a:pt x="2233225" y="894809"/>
                    <a:pt x="2224512" y="903522"/>
                  </a:cubicBezTo>
                  <a:cubicBezTo>
                    <a:pt x="2215798" y="912236"/>
                    <a:pt x="2203980" y="917131"/>
                    <a:pt x="2191657" y="917131"/>
                  </a:cubicBezTo>
                  <a:lnTo>
                    <a:pt x="46463" y="917131"/>
                  </a:lnTo>
                  <a:cubicBezTo>
                    <a:pt x="34140" y="917131"/>
                    <a:pt x="22322" y="912236"/>
                    <a:pt x="13609" y="903522"/>
                  </a:cubicBezTo>
                  <a:cubicBezTo>
                    <a:pt x="4895" y="894809"/>
                    <a:pt x="0" y="882991"/>
                    <a:pt x="0" y="870668"/>
                  </a:cubicBezTo>
                  <a:lnTo>
                    <a:pt x="0" y="46463"/>
                  </a:lnTo>
                  <a:cubicBezTo>
                    <a:pt x="0" y="34140"/>
                    <a:pt x="4895" y="22322"/>
                    <a:pt x="13609" y="13609"/>
                  </a:cubicBezTo>
                  <a:cubicBezTo>
                    <a:pt x="22322" y="4895"/>
                    <a:pt x="34140" y="0"/>
                    <a:pt x="46463" y="0"/>
                  </a:cubicBez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 txBox="1"/>
            <p:nvPr/>
          </p:nvSpPr>
          <p:spPr>
            <a:xfrm>
              <a:off x="0" y="-57150"/>
              <a:ext cx="2238120" cy="9742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48" b="0" i="0" u="none" strike="noStrike" cap="non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Una aplicación impulsada por inteligencia artificial diseñada para detectar y monitorear automáticamente las máquinas de gimnasio.</a:t>
              </a:r>
              <a:endParaRPr/>
            </a:p>
          </p:txBody>
        </p:sp>
      </p:grpSp>
      <p:grpSp>
        <p:nvGrpSpPr>
          <p:cNvPr id="169" name="Google Shape;169;p5"/>
          <p:cNvGrpSpPr/>
          <p:nvPr/>
        </p:nvGrpSpPr>
        <p:grpSpPr>
          <a:xfrm>
            <a:off x="-879241" y="8795616"/>
            <a:ext cx="21115665" cy="4268763"/>
            <a:chOff x="0" y="-38100"/>
            <a:chExt cx="5561327" cy="1124283"/>
          </a:xfrm>
        </p:grpSpPr>
        <p:sp>
          <p:nvSpPr>
            <p:cNvPr id="170" name="Google Shape;170;p5"/>
            <p:cNvSpPr/>
            <p:nvPr/>
          </p:nvSpPr>
          <p:spPr>
            <a:xfrm>
              <a:off x="0" y="0"/>
              <a:ext cx="5561327" cy="1086183"/>
            </a:xfrm>
            <a:custGeom>
              <a:avLst/>
              <a:gdLst/>
              <a:ahLst/>
              <a:cxnLst/>
              <a:rect l="l" t="t" r="r" b="b"/>
              <a:pathLst>
                <a:path w="5561327" h="1086183" extrusionOk="0">
                  <a:moveTo>
                    <a:pt x="8799" y="0"/>
                  </a:moveTo>
                  <a:lnTo>
                    <a:pt x="5552528" y="0"/>
                  </a:lnTo>
                  <a:cubicBezTo>
                    <a:pt x="5554862" y="0"/>
                    <a:pt x="5557100" y="927"/>
                    <a:pt x="5558750" y="2577"/>
                  </a:cubicBezTo>
                  <a:cubicBezTo>
                    <a:pt x="5560400" y="4228"/>
                    <a:pt x="5561327" y="6466"/>
                    <a:pt x="5561327" y="8799"/>
                  </a:cubicBezTo>
                  <a:lnTo>
                    <a:pt x="5561327" y="1077384"/>
                  </a:lnTo>
                  <a:cubicBezTo>
                    <a:pt x="5561327" y="1079718"/>
                    <a:pt x="5560400" y="1081956"/>
                    <a:pt x="5558750" y="1083606"/>
                  </a:cubicBezTo>
                  <a:cubicBezTo>
                    <a:pt x="5557100" y="1085256"/>
                    <a:pt x="5554862" y="1086183"/>
                    <a:pt x="5552528" y="1086183"/>
                  </a:cubicBezTo>
                  <a:lnTo>
                    <a:pt x="8799" y="1086183"/>
                  </a:lnTo>
                  <a:cubicBezTo>
                    <a:pt x="6466" y="1086183"/>
                    <a:pt x="4228" y="1085256"/>
                    <a:pt x="2577" y="1083606"/>
                  </a:cubicBezTo>
                  <a:cubicBezTo>
                    <a:pt x="927" y="1081956"/>
                    <a:pt x="0" y="1079718"/>
                    <a:pt x="0" y="1077384"/>
                  </a:cubicBezTo>
                  <a:lnTo>
                    <a:pt x="0" y="8799"/>
                  </a:lnTo>
                  <a:cubicBezTo>
                    <a:pt x="0" y="6466"/>
                    <a:pt x="927" y="4228"/>
                    <a:pt x="2577" y="2577"/>
                  </a:cubicBezTo>
                  <a:cubicBezTo>
                    <a:pt x="4228" y="927"/>
                    <a:pt x="6466" y="0"/>
                    <a:pt x="8799" y="0"/>
                  </a:cubicBezTo>
                  <a:close/>
                </a:path>
              </a:pathLst>
            </a:custGeom>
            <a:solidFill>
              <a:srgbClr val="705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 txBox="1"/>
            <p:nvPr/>
          </p:nvSpPr>
          <p:spPr>
            <a:xfrm>
              <a:off x="0" y="-38100"/>
              <a:ext cx="5561327" cy="1124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5"/>
          <p:cNvGrpSpPr/>
          <p:nvPr/>
        </p:nvGrpSpPr>
        <p:grpSpPr>
          <a:xfrm rot="886863">
            <a:off x="629100" y="4642345"/>
            <a:ext cx="799201" cy="799201"/>
            <a:chOff x="0" y="0"/>
            <a:chExt cx="812800" cy="812800"/>
          </a:xfrm>
        </p:grpSpPr>
        <p:sp>
          <p:nvSpPr>
            <p:cNvPr id="173" name="Google Shape;173;p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74" name="Google Shape;174;p5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5" name="Google Shape;175;p5"/>
          <p:cNvGrpSpPr/>
          <p:nvPr/>
        </p:nvGrpSpPr>
        <p:grpSpPr>
          <a:xfrm rot="-142051">
            <a:off x="1256750" y="5180747"/>
            <a:ext cx="342594" cy="342594"/>
            <a:chOff x="0" y="0"/>
            <a:chExt cx="812800" cy="812800"/>
          </a:xfrm>
        </p:grpSpPr>
        <p:sp>
          <p:nvSpPr>
            <p:cNvPr id="176" name="Google Shape;176;p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DC45E"/>
            </a:solidFill>
            <a:ln>
              <a:noFill/>
            </a:ln>
          </p:spPr>
        </p:sp>
        <p:sp>
          <p:nvSpPr>
            <p:cNvPr id="177" name="Google Shape;177;p5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5"/>
          <p:cNvSpPr/>
          <p:nvPr/>
        </p:nvSpPr>
        <p:spPr>
          <a:xfrm>
            <a:off x="1249820" y="5258333"/>
            <a:ext cx="3242996" cy="3700994"/>
          </a:xfrm>
          <a:custGeom>
            <a:avLst/>
            <a:gdLst/>
            <a:ahLst/>
            <a:cxnLst/>
            <a:rect l="l" t="t" r="r" b="b"/>
            <a:pathLst>
              <a:path w="3242996" h="3700994" extrusionOk="0">
                <a:moveTo>
                  <a:pt x="0" y="0"/>
                </a:moveTo>
                <a:lnTo>
                  <a:pt x="3242996" y="0"/>
                </a:lnTo>
                <a:lnTo>
                  <a:pt x="3242996" y="3700994"/>
                </a:lnTo>
                <a:lnTo>
                  <a:pt x="0" y="3700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5"/>
          <p:cNvSpPr/>
          <p:nvPr/>
        </p:nvSpPr>
        <p:spPr>
          <a:xfrm>
            <a:off x="13565204" y="4553620"/>
            <a:ext cx="2800723" cy="4736952"/>
          </a:xfrm>
          <a:custGeom>
            <a:avLst/>
            <a:gdLst/>
            <a:ahLst/>
            <a:cxnLst/>
            <a:rect l="l" t="t" r="r" b="b"/>
            <a:pathLst>
              <a:path w="2800723" h="4736952" extrusionOk="0">
                <a:moveTo>
                  <a:pt x="0" y="0"/>
                </a:moveTo>
                <a:lnTo>
                  <a:pt x="2800722" y="0"/>
                </a:lnTo>
                <a:lnTo>
                  <a:pt x="2800722" y="4736952"/>
                </a:lnTo>
                <a:lnTo>
                  <a:pt x="0" y="47369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0" name="Google Shape;180;p5"/>
          <p:cNvSpPr/>
          <p:nvPr/>
        </p:nvSpPr>
        <p:spPr>
          <a:xfrm>
            <a:off x="6509189" y="5937364"/>
            <a:ext cx="4009573" cy="4349636"/>
          </a:xfrm>
          <a:custGeom>
            <a:avLst/>
            <a:gdLst/>
            <a:ahLst/>
            <a:cxnLst/>
            <a:rect l="l" t="t" r="r" b="b"/>
            <a:pathLst>
              <a:path w="4009573" h="4349636" extrusionOk="0">
                <a:moveTo>
                  <a:pt x="0" y="0"/>
                </a:moveTo>
                <a:lnTo>
                  <a:pt x="4009574" y="0"/>
                </a:lnTo>
                <a:lnTo>
                  <a:pt x="4009574" y="4349636"/>
                </a:lnTo>
                <a:lnTo>
                  <a:pt x="0" y="43496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81" name="Google Shape;181;p5"/>
          <p:cNvGrpSpPr/>
          <p:nvPr/>
        </p:nvGrpSpPr>
        <p:grpSpPr>
          <a:xfrm>
            <a:off x="4823530" y="5937364"/>
            <a:ext cx="1941046" cy="1941046"/>
            <a:chOff x="0" y="0"/>
            <a:chExt cx="812800" cy="812800"/>
          </a:xfrm>
        </p:grpSpPr>
        <p:sp>
          <p:nvSpPr>
            <p:cNvPr id="182" name="Google Shape;182;p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45D55"/>
            </a:solidFill>
            <a:ln>
              <a:noFill/>
            </a:ln>
          </p:spPr>
        </p:sp>
        <p:sp>
          <p:nvSpPr>
            <p:cNvPr id="183" name="Google Shape;183;p5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4" name="Google Shape;184;p5"/>
          <p:cNvSpPr txBox="1"/>
          <p:nvPr/>
        </p:nvSpPr>
        <p:spPr>
          <a:xfrm>
            <a:off x="768192" y="910994"/>
            <a:ext cx="11481994" cy="148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621" b="0" i="0" u="none" strike="noStrike" cap="none">
                <a:solidFill>
                  <a:srgbClr val="E55D55"/>
                </a:solidFill>
                <a:latin typeface="Poppins"/>
                <a:ea typeface="Poppins"/>
                <a:cs typeface="Poppins"/>
                <a:sym typeface="Poppins"/>
              </a:rPr>
              <a:t>Solución</a:t>
            </a:r>
            <a:endParaRPr/>
          </a:p>
        </p:txBody>
      </p:sp>
      <p:grpSp>
        <p:nvGrpSpPr>
          <p:cNvPr id="185" name="Google Shape;185;p5"/>
          <p:cNvGrpSpPr/>
          <p:nvPr/>
        </p:nvGrpSpPr>
        <p:grpSpPr>
          <a:xfrm>
            <a:off x="11071460" y="5937364"/>
            <a:ext cx="1941046" cy="1941046"/>
            <a:chOff x="0" y="0"/>
            <a:chExt cx="812800" cy="812800"/>
          </a:xfrm>
        </p:grpSpPr>
        <p:sp>
          <p:nvSpPr>
            <p:cNvPr id="186" name="Google Shape;186;p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45D55"/>
            </a:solidFill>
            <a:ln>
              <a:noFill/>
            </a:ln>
          </p:spPr>
        </p:sp>
        <p:sp>
          <p:nvSpPr>
            <p:cNvPr id="187" name="Google Shape;187;p5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"/>
          <p:cNvSpPr/>
          <p:nvPr/>
        </p:nvSpPr>
        <p:spPr>
          <a:xfrm>
            <a:off x="2303613" y="3646185"/>
            <a:ext cx="7315200" cy="1635945"/>
          </a:xfrm>
          <a:custGeom>
            <a:avLst/>
            <a:gdLst/>
            <a:ahLst/>
            <a:cxnLst/>
            <a:rect l="l" t="t" r="r" b="b"/>
            <a:pathLst>
              <a:path w="7315200" h="1635945" extrusionOk="0">
                <a:moveTo>
                  <a:pt x="0" y="0"/>
                </a:moveTo>
                <a:lnTo>
                  <a:pt x="7315200" y="0"/>
                </a:lnTo>
                <a:lnTo>
                  <a:pt x="7315200" y="1635945"/>
                </a:lnTo>
                <a:lnTo>
                  <a:pt x="0" y="1635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3" name="Google Shape;193;p6"/>
          <p:cNvSpPr/>
          <p:nvPr/>
        </p:nvSpPr>
        <p:spPr>
          <a:xfrm>
            <a:off x="0" y="1651406"/>
            <a:ext cx="4607225" cy="7825436"/>
          </a:xfrm>
          <a:custGeom>
            <a:avLst/>
            <a:gdLst/>
            <a:ahLst/>
            <a:cxnLst/>
            <a:rect l="l" t="t" r="r" b="b"/>
            <a:pathLst>
              <a:path w="4607225" h="7825436" extrusionOk="0">
                <a:moveTo>
                  <a:pt x="0" y="0"/>
                </a:moveTo>
                <a:lnTo>
                  <a:pt x="4607225" y="0"/>
                </a:lnTo>
                <a:lnTo>
                  <a:pt x="4607225" y="7825436"/>
                </a:lnTo>
                <a:lnTo>
                  <a:pt x="0" y="78254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4" name="Google Shape;194;p6"/>
          <p:cNvSpPr/>
          <p:nvPr/>
        </p:nvSpPr>
        <p:spPr>
          <a:xfrm>
            <a:off x="4296954" y="1432864"/>
            <a:ext cx="4769651" cy="8153249"/>
          </a:xfrm>
          <a:custGeom>
            <a:avLst/>
            <a:gdLst/>
            <a:ahLst/>
            <a:cxnLst/>
            <a:rect l="l" t="t" r="r" b="b"/>
            <a:pathLst>
              <a:path w="4769651" h="8153249" extrusionOk="0">
                <a:moveTo>
                  <a:pt x="0" y="0"/>
                </a:moveTo>
                <a:lnTo>
                  <a:pt x="4769651" y="0"/>
                </a:lnTo>
                <a:lnTo>
                  <a:pt x="4769651" y="8153249"/>
                </a:lnTo>
                <a:lnTo>
                  <a:pt x="0" y="8153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5" name="Google Shape;195;p6"/>
          <p:cNvSpPr/>
          <p:nvPr/>
        </p:nvSpPr>
        <p:spPr>
          <a:xfrm>
            <a:off x="9144000" y="1537838"/>
            <a:ext cx="4529571" cy="8052571"/>
          </a:xfrm>
          <a:custGeom>
            <a:avLst/>
            <a:gdLst/>
            <a:ahLst/>
            <a:cxnLst/>
            <a:rect l="l" t="t" r="r" b="b"/>
            <a:pathLst>
              <a:path w="4529571" h="8052571" extrusionOk="0">
                <a:moveTo>
                  <a:pt x="0" y="0"/>
                </a:moveTo>
                <a:lnTo>
                  <a:pt x="4529571" y="0"/>
                </a:lnTo>
                <a:lnTo>
                  <a:pt x="4529571" y="8052571"/>
                </a:lnTo>
                <a:lnTo>
                  <a:pt x="0" y="80525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96" name="Google Shape;196;p6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197" name="Google Shape;197;p6"/>
            <p:cNvSpPr/>
            <p:nvPr/>
          </p:nvSpPr>
          <p:spPr>
            <a:xfrm>
              <a:off x="0" y="0"/>
              <a:ext cx="4841260" cy="184596"/>
            </a:xfrm>
            <a:custGeom>
              <a:avLst/>
              <a:gdLst/>
              <a:ahLst/>
              <a:cxnLst/>
              <a:rect l="l" t="t" r="r" b="b"/>
              <a:pathLst>
                <a:path w="4841260" h="184596" extrusionOk="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98" name="Google Shape;198;p6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6"/>
          <p:cNvSpPr/>
          <p:nvPr/>
        </p:nvSpPr>
        <p:spPr>
          <a:xfrm>
            <a:off x="13559276" y="1594622"/>
            <a:ext cx="4177901" cy="7939003"/>
          </a:xfrm>
          <a:custGeom>
            <a:avLst/>
            <a:gdLst/>
            <a:ahLst/>
            <a:cxnLst/>
            <a:rect l="l" t="t" r="r" b="b"/>
            <a:pathLst>
              <a:path w="4177901" h="7939003" extrusionOk="0">
                <a:moveTo>
                  <a:pt x="0" y="0"/>
                </a:moveTo>
                <a:lnTo>
                  <a:pt x="4177901" y="0"/>
                </a:lnTo>
                <a:lnTo>
                  <a:pt x="4177901" y="7939004"/>
                </a:lnTo>
                <a:lnTo>
                  <a:pt x="0" y="79390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0" name="Google Shape;200;p6"/>
          <p:cNvSpPr txBox="1"/>
          <p:nvPr/>
        </p:nvSpPr>
        <p:spPr>
          <a:xfrm>
            <a:off x="5233200" y="230800"/>
            <a:ext cx="7019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7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06" name="Google Shape;206;p7"/>
            <p:cNvSpPr/>
            <p:nvPr/>
          </p:nvSpPr>
          <p:spPr>
            <a:xfrm>
              <a:off x="0" y="0"/>
              <a:ext cx="4841260" cy="184596"/>
            </a:xfrm>
            <a:custGeom>
              <a:avLst/>
              <a:gdLst/>
              <a:ahLst/>
              <a:cxnLst/>
              <a:rect l="l" t="t" r="r" b="b"/>
              <a:pathLst>
                <a:path w="4841260" h="184596" extrusionOk="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07" name="Google Shape;207;p7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7"/>
          <p:cNvSpPr/>
          <p:nvPr/>
        </p:nvSpPr>
        <p:spPr>
          <a:xfrm>
            <a:off x="256319" y="1105051"/>
            <a:ext cx="4178540" cy="8153249"/>
          </a:xfrm>
          <a:custGeom>
            <a:avLst/>
            <a:gdLst/>
            <a:ahLst/>
            <a:cxnLst/>
            <a:rect l="l" t="t" r="r" b="b"/>
            <a:pathLst>
              <a:path w="4178540" h="8153249" extrusionOk="0">
                <a:moveTo>
                  <a:pt x="0" y="0"/>
                </a:moveTo>
                <a:lnTo>
                  <a:pt x="4178540" y="0"/>
                </a:lnTo>
                <a:lnTo>
                  <a:pt x="4178540" y="8153249"/>
                </a:lnTo>
                <a:lnTo>
                  <a:pt x="0" y="8153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9" name="Google Shape;209;p7"/>
          <p:cNvSpPr/>
          <p:nvPr/>
        </p:nvSpPr>
        <p:spPr>
          <a:xfrm>
            <a:off x="4434859" y="1163871"/>
            <a:ext cx="4248829" cy="8035610"/>
          </a:xfrm>
          <a:custGeom>
            <a:avLst/>
            <a:gdLst/>
            <a:ahLst/>
            <a:cxnLst/>
            <a:rect l="l" t="t" r="r" b="b"/>
            <a:pathLst>
              <a:path w="4248829" h="8035610" extrusionOk="0">
                <a:moveTo>
                  <a:pt x="0" y="0"/>
                </a:moveTo>
                <a:lnTo>
                  <a:pt x="4248828" y="0"/>
                </a:lnTo>
                <a:lnTo>
                  <a:pt x="4248828" y="8035610"/>
                </a:lnTo>
                <a:lnTo>
                  <a:pt x="0" y="8035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0" name="Google Shape;210;p7"/>
          <p:cNvSpPr/>
          <p:nvPr/>
        </p:nvSpPr>
        <p:spPr>
          <a:xfrm>
            <a:off x="8891331" y="1230713"/>
            <a:ext cx="4213486" cy="7968768"/>
          </a:xfrm>
          <a:custGeom>
            <a:avLst/>
            <a:gdLst/>
            <a:ahLst/>
            <a:cxnLst/>
            <a:rect l="l" t="t" r="r" b="b"/>
            <a:pathLst>
              <a:path w="4213486" h="7968768" extrusionOk="0">
                <a:moveTo>
                  <a:pt x="0" y="0"/>
                </a:moveTo>
                <a:lnTo>
                  <a:pt x="4213486" y="0"/>
                </a:lnTo>
                <a:lnTo>
                  <a:pt x="4213486" y="7968768"/>
                </a:lnTo>
                <a:lnTo>
                  <a:pt x="0" y="79687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1" name="Google Shape;211;p7"/>
          <p:cNvSpPr/>
          <p:nvPr/>
        </p:nvSpPr>
        <p:spPr>
          <a:xfrm>
            <a:off x="13314367" y="1159116"/>
            <a:ext cx="4183603" cy="7968768"/>
          </a:xfrm>
          <a:custGeom>
            <a:avLst/>
            <a:gdLst/>
            <a:ahLst/>
            <a:cxnLst/>
            <a:rect l="l" t="t" r="r" b="b"/>
            <a:pathLst>
              <a:path w="4183603" h="7968768" extrusionOk="0">
                <a:moveTo>
                  <a:pt x="0" y="0"/>
                </a:moveTo>
                <a:lnTo>
                  <a:pt x="4183603" y="0"/>
                </a:lnTo>
                <a:lnTo>
                  <a:pt x="4183603" y="7968768"/>
                </a:lnTo>
                <a:lnTo>
                  <a:pt x="0" y="79687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2" name="Google Shape;212;p7"/>
          <p:cNvSpPr txBox="1"/>
          <p:nvPr/>
        </p:nvSpPr>
        <p:spPr>
          <a:xfrm>
            <a:off x="4949125" y="28650"/>
            <a:ext cx="7303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8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18" name="Google Shape;218;p8"/>
            <p:cNvSpPr/>
            <p:nvPr/>
          </p:nvSpPr>
          <p:spPr>
            <a:xfrm>
              <a:off x="0" y="0"/>
              <a:ext cx="4841260" cy="184596"/>
            </a:xfrm>
            <a:custGeom>
              <a:avLst/>
              <a:gdLst/>
              <a:ahLst/>
              <a:cxnLst/>
              <a:rect l="l" t="t" r="r" b="b"/>
              <a:pathLst>
                <a:path w="4841260" h="184596" extrusionOk="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19" name="Google Shape;219;p8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8"/>
          <p:cNvSpPr/>
          <p:nvPr/>
        </p:nvSpPr>
        <p:spPr>
          <a:xfrm>
            <a:off x="1536465" y="1866615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1" name="Google Shape;221;p8"/>
          <p:cNvSpPr/>
          <p:nvPr/>
        </p:nvSpPr>
        <p:spPr>
          <a:xfrm>
            <a:off x="5041801" y="1909795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7" y="0"/>
                </a:lnTo>
                <a:lnTo>
                  <a:pt x="1854017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2" name="Google Shape;222;p8"/>
          <p:cNvSpPr/>
          <p:nvPr/>
        </p:nvSpPr>
        <p:spPr>
          <a:xfrm>
            <a:off x="11910060" y="1909795"/>
            <a:ext cx="3021651" cy="2063566"/>
          </a:xfrm>
          <a:custGeom>
            <a:avLst/>
            <a:gdLst/>
            <a:ahLst/>
            <a:cxnLst/>
            <a:rect l="l" t="t" r="r" b="b"/>
            <a:pathLst>
              <a:path w="3021651" h="2063566" extrusionOk="0">
                <a:moveTo>
                  <a:pt x="0" y="0"/>
                </a:moveTo>
                <a:lnTo>
                  <a:pt x="3021650" y="0"/>
                </a:lnTo>
                <a:lnTo>
                  <a:pt x="3021650" y="2063566"/>
                </a:lnTo>
                <a:lnTo>
                  <a:pt x="0" y="20635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3" name="Google Shape;223;p8"/>
          <p:cNvSpPr/>
          <p:nvPr/>
        </p:nvSpPr>
        <p:spPr>
          <a:xfrm>
            <a:off x="15831449" y="2119345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4" name="Google Shape;224;p8"/>
          <p:cNvSpPr/>
          <p:nvPr/>
        </p:nvSpPr>
        <p:spPr>
          <a:xfrm>
            <a:off x="5916883" y="5871969"/>
            <a:ext cx="1873895" cy="1873895"/>
          </a:xfrm>
          <a:custGeom>
            <a:avLst/>
            <a:gdLst/>
            <a:ahLst/>
            <a:cxnLst/>
            <a:rect l="l" t="t" r="r" b="b"/>
            <a:pathLst>
              <a:path w="1873895" h="1873895" extrusionOk="0">
                <a:moveTo>
                  <a:pt x="0" y="0"/>
                </a:moveTo>
                <a:lnTo>
                  <a:pt x="1873894" y="0"/>
                </a:lnTo>
                <a:lnTo>
                  <a:pt x="1873894" y="1873895"/>
                </a:lnTo>
                <a:lnTo>
                  <a:pt x="0" y="1873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5" name="Google Shape;225;p8"/>
          <p:cNvSpPr/>
          <p:nvPr/>
        </p:nvSpPr>
        <p:spPr>
          <a:xfrm>
            <a:off x="11420475" y="5490632"/>
            <a:ext cx="2255231" cy="2255231"/>
          </a:xfrm>
          <a:custGeom>
            <a:avLst/>
            <a:gdLst/>
            <a:ahLst/>
            <a:cxnLst/>
            <a:rect l="l" t="t" r="r" b="b"/>
            <a:pathLst>
              <a:path w="2255231" h="2255231" extrusionOk="0">
                <a:moveTo>
                  <a:pt x="0" y="0"/>
                </a:moveTo>
                <a:lnTo>
                  <a:pt x="2255231" y="0"/>
                </a:lnTo>
                <a:lnTo>
                  <a:pt x="2255231" y="2255232"/>
                </a:lnTo>
                <a:lnTo>
                  <a:pt x="0" y="2255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6" name="Google Shape;226;p8"/>
          <p:cNvSpPr/>
          <p:nvPr/>
        </p:nvSpPr>
        <p:spPr>
          <a:xfrm>
            <a:off x="8811338" y="1790984"/>
            <a:ext cx="2139197" cy="2139197"/>
          </a:xfrm>
          <a:custGeom>
            <a:avLst/>
            <a:gdLst/>
            <a:ahLst/>
            <a:cxnLst/>
            <a:rect l="l" t="t" r="r" b="b"/>
            <a:pathLst>
              <a:path w="2139197" h="2139197" extrusionOk="0">
                <a:moveTo>
                  <a:pt x="0" y="0"/>
                </a:moveTo>
                <a:lnTo>
                  <a:pt x="2139197" y="0"/>
                </a:lnTo>
                <a:lnTo>
                  <a:pt x="2139197" y="2139197"/>
                </a:lnTo>
                <a:lnTo>
                  <a:pt x="0" y="21391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7" name="Google Shape;227;p8"/>
          <p:cNvSpPr txBox="1"/>
          <p:nvPr/>
        </p:nvSpPr>
        <p:spPr>
          <a:xfrm>
            <a:off x="3662600" y="230809"/>
            <a:ext cx="109629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 stack de la aplicación</a:t>
            </a:r>
            <a:endParaRPr sz="1300"/>
          </a:p>
        </p:txBody>
      </p:sp>
      <p:sp>
        <p:nvSpPr>
          <p:cNvPr id="228" name="Google Shape;228;p8"/>
          <p:cNvSpPr txBox="1"/>
          <p:nvPr/>
        </p:nvSpPr>
        <p:spPr>
          <a:xfrm>
            <a:off x="11930" y="3834931"/>
            <a:ext cx="4962836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Ionic</a:t>
            </a:r>
            <a:endParaRPr/>
          </a:p>
        </p:txBody>
      </p:sp>
      <p:sp>
        <p:nvSpPr>
          <p:cNvPr id="229" name="Google Shape;229;p8"/>
          <p:cNvSpPr txBox="1"/>
          <p:nvPr/>
        </p:nvSpPr>
        <p:spPr>
          <a:xfrm>
            <a:off x="1342788" y="4867062"/>
            <a:ext cx="2301121" cy="1180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-Frontend</a:t>
            </a:r>
            <a:endParaRPr/>
          </a:p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-Vista Movil</a:t>
            </a:r>
            <a:endParaRPr/>
          </a:p>
        </p:txBody>
      </p:sp>
      <p:sp>
        <p:nvSpPr>
          <p:cNvPr id="230" name="Google Shape;230;p8"/>
          <p:cNvSpPr txBox="1"/>
          <p:nvPr/>
        </p:nvSpPr>
        <p:spPr>
          <a:xfrm>
            <a:off x="4798593" y="3878111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endParaRPr/>
          </a:p>
        </p:txBody>
      </p:sp>
      <p:sp>
        <p:nvSpPr>
          <p:cNvPr id="231" name="Google Shape;231;p8"/>
          <p:cNvSpPr txBox="1"/>
          <p:nvPr/>
        </p:nvSpPr>
        <p:spPr>
          <a:xfrm>
            <a:off x="11910060" y="3878111"/>
            <a:ext cx="3021651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</a:t>
            </a:r>
            <a:endParaRPr/>
          </a:p>
        </p:txBody>
      </p:sp>
      <p:sp>
        <p:nvSpPr>
          <p:cNvPr id="232" name="Google Shape;232;p8"/>
          <p:cNvSpPr txBox="1"/>
          <p:nvPr/>
        </p:nvSpPr>
        <p:spPr>
          <a:xfrm>
            <a:off x="15547470" y="3878111"/>
            <a:ext cx="2441853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OpenAI</a:t>
            </a:r>
            <a:endParaRPr/>
          </a:p>
        </p:txBody>
      </p:sp>
      <p:sp>
        <p:nvSpPr>
          <p:cNvPr id="233" name="Google Shape;233;p8"/>
          <p:cNvSpPr txBox="1"/>
          <p:nvPr/>
        </p:nvSpPr>
        <p:spPr>
          <a:xfrm>
            <a:off x="4543782" y="7650614"/>
            <a:ext cx="4600218" cy="181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Azure Custom</a:t>
            </a:r>
            <a:endParaRPr/>
          </a:p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Vision</a:t>
            </a:r>
            <a:endParaRPr/>
          </a:p>
        </p:txBody>
      </p:sp>
      <p:sp>
        <p:nvSpPr>
          <p:cNvPr id="234" name="Google Shape;234;p8"/>
          <p:cNvSpPr txBox="1"/>
          <p:nvPr/>
        </p:nvSpPr>
        <p:spPr>
          <a:xfrm>
            <a:off x="4846180" y="5076825"/>
            <a:ext cx="2292846" cy="58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-API Restful</a:t>
            </a:r>
            <a:endParaRPr/>
          </a:p>
        </p:txBody>
      </p:sp>
      <p:sp>
        <p:nvSpPr>
          <p:cNvPr id="235" name="Google Shape;235;p8"/>
          <p:cNvSpPr txBox="1"/>
          <p:nvPr/>
        </p:nvSpPr>
        <p:spPr>
          <a:xfrm>
            <a:off x="11420475" y="7716653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JIRA</a:t>
            </a:r>
            <a:endParaRPr/>
          </a:p>
        </p:txBody>
      </p:sp>
      <p:sp>
        <p:nvSpPr>
          <p:cNvPr id="236" name="Google Shape;236;p8"/>
          <p:cNvSpPr txBox="1"/>
          <p:nvPr/>
        </p:nvSpPr>
        <p:spPr>
          <a:xfrm>
            <a:off x="8547138" y="3878111"/>
            <a:ext cx="2667597" cy="181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Android Studio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9"/>
          <p:cNvGrpSpPr/>
          <p:nvPr/>
        </p:nvGrpSpPr>
        <p:grpSpPr>
          <a:xfrm>
            <a:off x="0" y="9441452"/>
            <a:ext cx="18381661" cy="845548"/>
            <a:chOff x="0" y="-38100"/>
            <a:chExt cx="4841260" cy="222696"/>
          </a:xfrm>
        </p:grpSpPr>
        <p:sp>
          <p:nvSpPr>
            <p:cNvPr id="242" name="Google Shape;242;p9"/>
            <p:cNvSpPr/>
            <p:nvPr/>
          </p:nvSpPr>
          <p:spPr>
            <a:xfrm>
              <a:off x="0" y="0"/>
              <a:ext cx="4841260" cy="184596"/>
            </a:xfrm>
            <a:custGeom>
              <a:avLst/>
              <a:gdLst/>
              <a:ahLst/>
              <a:cxnLst/>
              <a:rect l="l" t="t" r="r" b="b"/>
              <a:pathLst>
                <a:path w="4841260" h="184596" extrusionOk="0">
                  <a:moveTo>
                    <a:pt x="0" y="0"/>
                  </a:moveTo>
                  <a:lnTo>
                    <a:pt x="4841260" y="0"/>
                  </a:lnTo>
                  <a:lnTo>
                    <a:pt x="4841260" y="184596"/>
                  </a:lnTo>
                  <a:lnTo>
                    <a:pt x="0" y="184596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FAFF0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43" name="Google Shape;243;p9"/>
            <p:cNvSpPr txBox="1"/>
            <p:nvPr/>
          </p:nvSpPr>
          <p:spPr>
            <a:xfrm>
              <a:off x="0" y="-38100"/>
              <a:ext cx="4841260" cy="2226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9"/>
          <p:cNvSpPr/>
          <p:nvPr/>
        </p:nvSpPr>
        <p:spPr>
          <a:xfrm>
            <a:off x="1536465" y="1866615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5" name="Google Shape;245;p9"/>
          <p:cNvSpPr/>
          <p:nvPr/>
        </p:nvSpPr>
        <p:spPr>
          <a:xfrm>
            <a:off x="10485166" y="2076165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6" y="0"/>
                </a:lnTo>
                <a:lnTo>
                  <a:pt x="1854016" y="1854016"/>
                </a:lnTo>
                <a:lnTo>
                  <a:pt x="0" y="1854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6" name="Google Shape;246;p9"/>
          <p:cNvSpPr/>
          <p:nvPr/>
        </p:nvSpPr>
        <p:spPr>
          <a:xfrm>
            <a:off x="13733639" y="1971390"/>
            <a:ext cx="3021651" cy="2063566"/>
          </a:xfrm>
          <a:custGeom>
            <a:avLst/>
            <a:gdLst/>
            <a:ahLst/>
            <a:cxnLst/>
            <a:rect l="l" t="t" r="r" b="b"/>
            <a:pathLst>
              <a:path w="3021651" h="2063566" extrusionOk="0">
                <a:moveTo>
                  <a:pt x="0" y="0"/>
                </a:moveTo>
                <a:lnTo>
                  <a:pt x="3021651" y="0"/>
                </a:lnTo>
                <a:lnTo>
                  <a:pt x="3021651" y="2063566"/>
                </a:lnTo>
                <a:lnTo>
                  <a:pt x="0" y="20635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7" name="Google Shape;247;p9"/>
          <p:cNvSpPr/>
          <p:nvPr/>
        </p:nvSpPr>
        <p:spPr>
          <a:xfrm>
            <a:off x="10485166" y="6288588"/>
            <a:ext cx="1854016" cy="1854016"/>
          </a:xfrm>
          <a:custGeom>
            <a:avLst/>
            <a:gdLst/>
            <a:ahLst/>
            <a:cxnLst/>
            <a:rect l="l" t="t" r="r" b="b"/>
            <a:pathLst>
              <a:path w="1854016" h="1854016" extrusionOk="0">
                <a:moveTo>
                  <a:pt x="0" y="0"/>
                </a:moveTo>
                <a:lnTo>
                  <a:pt x="1854016" y="0"/>
                </a:lnTo>
                <a:lnTo>
                  <a:pt x="1854016" y="1854017"/>
                </a:lnTo>
                <a:lnTo>
                  <a:pt x="0" y="18540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8" name="Google Shape;248;p9"/>
          <p:cNvSpPr/>
          <p:nvPr/>
        </p:nvSpPr>
        <p:spPr>
          <a:xfrm>
            <a:off x="4037820" y="6261840"/>
            <a:ext cx="1873895" cy="1873895"/>
          </a:xfrm>
          <a:custGeom>
            <a:avLst/>
            <a:gdLst/>
            <a:ahLst/>
            <a:cxnLst/>
            <a:rect l="l" t="t" r="r" b="b"/>
            <a:pathLst>
              <a:path w="1873895" h="1873895" extrusionOk="0">
                <a:moveTo>
                  <a:pt x="0" y="0"/>
                </a:moveTo>
                <a:lnTo>
                  <a:pt x="1873894" y="0"/>
                </a:lnTo>
                <a:lnTo>
                  <a:pt x="1873894" y="1873894"/>
                </a:lnTo>
                <a:lnTo>
                  <a:pt x="0" y="1873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9" name="Google Shape;249;p9"/>
          <p:cNvSpPr/>
          <p:nvPr/>
        </p:nvSpPr>
        <p:spPr>
          <a:xfrm rot="2700000">
            <a:off x="3809242" y="3479673"/>
            <a:ext cx="2529628" cy="1007252"/>
          </a:xfrm>
          <a:custGeom>
            <a:avLst/>
            <a:gdLst/>
            <a:ahLst/>
            <a:cxnLst/>
            <a:rect l="l" t="t" r="r" b="b"/>
            <a:pathLst>
              <a:path w="2529628" h="1007252" extrusionOk="0">
                <a:moveTo>
                  <a:pt x="0" y="0"/>
                </a:moveTo>
                <a:lnTo>
                  <a:pt x="2529628" y="0"/>
                </a:lnTo>
                <a:lnTo>
                  <a:pt x="2529628" y="1007252"/>
                </a:lnTo>
                <a:lnTo>
                  <a:pt x="0" y="10072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0" name="Google Shape;250;p9"/>
          <p:cNvSpPr txBox="1"/>
          <p:nvPr/>
        </p:nvSpPr>
        <p:spPr>
          <a:xfrm>
            <a:off x="3043535" y="230809"/>
            <a:ext cx="12201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Arquitectura de aplicación</a:t>
            </a:r>
            <a:endParaRPr sz="1300"/>
          </a:p>
        </p:txBody>
      </p:sp>
      <p:sp>
        <p:nvSpPr>
          <p:cNvPr id="251" name="Google Shape;251;p9"/>
          <p:cNvSpPr txBox="1"/>
          <p:nvPr/>
        </p:nvSpPr>
        <p:spPr>
          <a:xfrm>
            <a:off x="11930" y="3834931"/>
            <a:ext cx="4962836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Ionic</a:t>
            </a:r>
            <a:endParaRPr/>
          </a:p>
        </p:txBody>
      </p:sp>
      <p:sp>
        <p:nvSpPr>
          <p:cNvPr id="252" name="Google Shape;252;p9"/>
          <p:cNvSpPr txBox="1"/>
          <p:nvPr/>
        </p:nvSpPr>
        <p:spPr>
          <a:xfrm>
            <a:off x="1342788" y="4867062"/>
            <a:ext cx="2301121" cy="1180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-Frontend</a:t>
            </a:r>
            <a:endParaRPr/>
          </a:p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-Vista Movil</a:t>
            </a:r>
            <a:endParaRPr/>
          </a:p>
        </p:txBody>
      </p:sp>
      <p:sp>
        <p:nvSpPr>
          <p:cNvPr id="253" name="Google Shape;253;p9"/>
          <p:cNvSpPr txBox="1"/>
          <p:nvPr/>
        </p:nvSpPr>
        <p:spPr>
          <a:xfrm>
            <a:off x="10343377" y="3834931"/>
            <a:ext cx="2340433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endParaRPr/>
          </a:p>
        </p:txBody>
      </p:sp>
      <p:sp>
        <p:nvSpPr>
          <p:cNvPr id="254" name="Google Shape;254;p9"/>
          <p:cNvSpPr txBox="1"/>
          <p:nvPr/>
        </p:nvSpPr>
        <p:spPr>
          <a:xfrm>
            <a:off x="13733639" y="3834931"/>
            <a:ext cx="3021651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</a:t>
            </a:r>
            <a:endParaRPr/>
          </a:p>
        </p:txBody>
      </p:sp>
      <p:sp>
        <p:nvSpPr>
          <p:cNvPr id="255" name="Google Shape;255;p9"/>
          <p:cNvSpPr txBox="1"/>
          <p:nvPr/>
        </p:nvSpPr>
        <p:spPr>
          <a:xfrm>
            <a:off x="10241957" y="8456930"/>
            <a:ext cx="2441853" cy="88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OpenAI</a:t>
            </a:r>
            <a:endParaRPr/>
          </a:p>
        </p:txBody>
      </p:sp>
      <p:sp>
        <p:nvSpPr>
          <p:cNvPr id="256" name="Google Shape;256;p9"/>
          <p:cNvSpPr txBox="1"/>
          <p:nvPr/>
        </p:nvSpPr>
        <p:spPr>
          <a:xfrm>
            <a:off x="1536465" y="8316709"/>
            <a:ext cx="7075183" cy="715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98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Azure Custom Vision</a:t>
            </a:r>
            <a:endParaRPr/>
          </a:p>
        </p:txBody>
      </p:sp>
      <p:sp>
        <p:nvSpPr>
          <p:cNvPr id="257" name="Google Shape;257;p9"/>
          <p:cNvSpPr txBox="1"/>
          <p:nvPr/>
        </p:nvSpPr>
        <p:spPr>
          <a:xfrm>
            <a:off x="10241957" y="4910242"/>
            <a:ext cx="2292667" cy="58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-API Restful</a:t>
            </a:r>
            <a:endParaRPr/>
          </a:p>
        </p:txBody>
      </p:sp>
      <p:cxnSp>
        <p:nvCxnSpPr>
          <p:cNvPr id="258" name="Google Shape;258;p9"/>
          <p:cNvCxnSpPr/>
          <p:nvPr/>
        </p:nvCxnSpPr>
        <p:spPr>
          <a:xfrm flipH="1">
            <a:off x="4179698" y="3003173"/>
            <a:ext cx="6305468" cy="85767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59" name="Google Shape;259;p9"/>
          <p:cNvCxnSpPr/>
          <p:nvPr/>
        </p:nvCxnSpPr>
        <p:spPr>
          <a:xfrm>
            <a:off x="11394107" y="5490632"/>
            <a:ext cx="18067" cy="797956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0" name="Google Shape;260;p9"/>
          <p:cNvCxnSpPr/>
          <p:nvPr/>
        </p:nvCxnSpPr>
        <p:spPr>
          <a:xfrm>
            <a:off x="12339182" y="3003173"/>
            <a:ext cx="139445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101</Words>
  <Application>Microsoft Office PowerPoint</Application>
  <PresentationFormat>Personalizado</PresentationFormat>
  <Paragraphs>35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Poppins</vt:lpstr>
      <vt:lpstr>Open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Angelo</cp:lastModifiedBy>
  <cp:revision>2</cp:revision>
  <dcterms:created xsi:type="dcterms:W3CDTF">2006-08-16T00:00:00Z</dcterms:created>
  <dcterms:modified xsi:type="dcterms:W3CDTF">2024-11-19T22:38:38Z</dcterms:modified>
</cp:coreProperties>
</file>